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1" r:id="rId5"/>
    <p:sldId id="263" r:id="rId6"/>
    <p:sldId id="262" r:id="rId7"/>
    <p:sldId id="287" r:id="rId8"/>
    <p:sldId id="288" r:id="rId9"/>
    <p:sldId id="257" r:id="rId10"/>
    <p:sldId id="279" r:id="rId11"/>
    <p:sldId id="280" r:id="rId12"/>
    <p:sldId id="258" r:id="rId13"/>
    <p:sldId id="259" r:id="rId14"/>
    <p:sldId id="291" r:id="rId15"/>
    <p:sldId id="290" r:id="rId16"/>
    <p:sldId id="285" r:id="rId17"/>
    <p:sldId id="264" r:id="rId18"/>
    <p:sldId id="265" r:id="rId19"/>
    <p:sldId id="266" r:id="rId20"/>
    <p:sldId id="267" r:id="rId21"/>
    <p:sldId id="268" r:id="rId22"/>
    <p:sldId id="270" r:id="rId23"/>
    <p:sldId id="271" r:id="rId24"/>
    <p:sldId id="269" r:id="rId25"/>
    <p:sldId id="272" r:id="rId26"/>
    <p:sldId id="286" r:id="rId27"/>
    <p:sldId id="281" r:id="rId28"/>
    <p:sldId id="282" r:id="rId29"/>
    <p:sldId id="283" r:id="rId30"/>
    <p:sldId id="278" r:id="rId31"/>
    <p:sldId id="276" r:id="rId32"/>
    <p:sldId id="284" r:id="rId33"/>
    <p:sldId id="277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A610-1CF2-49A3-AAC8-7152265113A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E753-CC1F-4D91-A04A-91420ECC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7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A610-1CF2-49A3-AAC8-7152265113A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E753-CC1F-4D91-A04A-91420ECC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A610-1CF2-49A3-AAC8-7152265113A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E753-CC1F-4D91-A04A-91420ECC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3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D88F2-53B6-4E39-BEF9-B3FC69E102A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17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98723-36EF-4C83-BA3A-D545A0D6AC1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0725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FDC2E-0458-47CD-A807-26A2E06DAC3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8267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3E2BE-E38A-407D-8033-B217AF96F9E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5320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021EA-EE88-4C96-9B39-FDCBCC3B6E6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49915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C1DC2-9191-4F55-96F7-A5CC5386D95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63938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1B4E0-7906-407F-81BB-BBEA17C3EF7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90964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BEFC4-2E1D-4F5D-A390-B59F4A4643B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853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A610-1CF2-49A3-AAC8-7152265113A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E753-CC1F-4D91-A04A-91420ECC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F884D-D006-4B59-B236-F5DD5099106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4091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42690-C89D-42D1-909F-90B84E5DDD7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39977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885F5-DC91-445C-B689-A8674B63F72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013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A610-1CF2-49A3-AAC8-7152265113A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E753-CC1F-4D91-A04A-91420ECC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7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A610-1CF2-49A3-AAC8-7152265113A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E753-CC1F-4D91-A04A-91420ECC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8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A610-1CF2-49A3-AAC8-7152265113A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E753-CC1F-4D91-A04A-91420ECC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0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A610-1CF2-49A3-AAC8-7152265113A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E753-CC1F-4D91-A04A-91420ECC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A610-1CF2-49A3-AAC8-7152265113A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E753-CC1F-4D91-A04A-91420ECC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A610-1CF2-49A3-AAC8-7152265113A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E753-CC1F-4D91-A04A-91420ECC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8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A610-1CF2-49A3-AAC8-7152265113A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E753-CC1F-4D91-A04A-91420ECC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2A610-1CF2-49A3-AAC8-7152265113A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E753-CC1F-4D91-A04A-91420ECC4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8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E966EE-563C-4C79-8BD1-4E0E7E8B52A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971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415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Schipperen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gezondheidsbescherming</a:t>
            </a:r>
            <a:r>
              <a:rPr lang="en-US" dirty="0" smtClean="0"/>
              <a:t> en ‘</a:t>
            </a:r>
            <a:r>
              <a:rPr lang="en-US" dirty="0" err="1" smtClean="0"/>
              <a:t>betutteling</a:t>
            </a:r>
            <a:r>
              <a:rPr lang="en-US" dirty="0" smtClean="0"/>
              <a:t>’- 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zwalkende</a:t>
            </a:r>
            <a:r>
              <a:rPr lang="en-US" dirty="0" smtClean="0"/>
              <a:t> </a:t>
            </a:r>
            <a:r>
              <a:rPr lang="en-US" dirty="0" err="1" smtClean="0"/>
              <a:t>koers</a:t>
            </a:r>
            <a:r>
              <a:rPr lang="en-US" dirty="0" smtClean="0"/>
              <a:t> van de </a:t>
            </a:r>
            <a:r>
              <a:rPr lang="en-US" dirty="0" err="1" smtClean="0"/>
              <a:t>overheid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5153890"/>
            <a:ext cx="9144000" cy="947651"/>
          </a:xfrm>
        </p:spPr>
        <p:txBody>
          <a:bodyPr/>
          <a:lstStyle/>
          <a:p>
            <a:r>
              <a:rPr lang="en-US" dirty="0" smtClean="0"/>
              <a:t>Jaap Seidell,</a:t>
            </a:r>
          </a:p>
          <a:p>
            <a:r>
              <a:rPr lang="en-US" dirty="0" err="1" smtClean="0"/>
              <a:t>Vrije</a:t>
            </a:r>
            <a:r>
              <a:rPr lang="en-US" dirty="0" smtClean="0"/>
              <a:t> </a:t>
            </a:r>
            <a:r>
              <a:rPr lang="en-US" dirty="0" err="1" smtClean="0"/>
              <a:t>Universiteit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90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343" y="149628"/>
            <a:ext cx="6660310" cy="65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5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19100"/>
            <a:ext cx="113347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9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076325"/>
            <a:ext cx="72390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8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1037"/>
            <a:ext cx="97536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4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7" y="0"/>
            <a:ext cx="5229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42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10820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1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Food marketing to children:     the evidence</a:t>
            </a:r>
            <a:endParaRPr lang="nl-NL" altLang="en-US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643064"/>
            <a:ext cx="374015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4" y="1643064"/>
            <a:ext cx="3500437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838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Geschiedenis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1874, English Parliament: “Relief act to protect children from their own lack of experience and from the wiles of pushing tradesmen and moneylenders”.</a:t>
            </a:r>
          </a:p>
        </p:txBody>
      </p:sp>
    </p:spTree>
    <p:extLst>
      <p:ext uri="{BB962C8B-B14F-4D97-AF65-F5344CB8AC3E}">
        <p14:creationId xmlns:p14="http://schemas.microsoft.com/office/powerpoint/2010/main" val="3991325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Geschiedenis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1974. US Federal Trade Commission: “inherently unfair to direct advertising to audiences too young to recognize the persuasive intent of such messages”.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 FTC formally considered prohibition of all tv advertising to young children -&gt; industry lobby -&gt; congress halted funding of the FTC-&gt; limits of time devoted to commercials in childrens’ programs.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821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818" y="207818"/>
            <a:ext cx="6650182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1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476" y="199506"/>
            <a:ext cx="8194478" cy="63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4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2" y="176212"/>
            <a:ext cx="73818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06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88492"/>
            <a:ext cx="7620000" cy="50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4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694" y="0"/>
            <a:ext cx="55721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89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76262"/>
            <a:ext cx="86868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02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602" y="0"/>
            <a:ext cx="5864097" cy="67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43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214312"/>
            <a:ext cx="78867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55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08" y="0"/>
            <a:ext cx="7333633" cy="67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96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459" y="116378"/>
            <a:ext cx="4914298" cy="64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9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61937"/>
            <a:ext cx="80010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02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64" y="164003"/>
            <a:ext cx="3621586" cy="6693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192" y="0"/>
            <a:ext cx="4646394" cy="3298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265" y="3579759"/>
            <a:ext cx="4073929" cy="31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92" y="0"/>
            <a:ext cx="10005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3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83127"/>
            <a:ext cx="7353194" cy="67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3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00" y="-10996"/>
            <a:ext cx="8474450" cy="686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71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433387"/>
            <a:ext cx="1141095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6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Regulering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r>
              <a:rPr lang="en-US" dirty="0" smtClean="0"/>
              <a:t> en </a:t>
            </a:r>
            <a:r>
              <a:rPr lang="en-US" dirty="0" err="1" smtClean="0"/>
              <a:t>effectief</a:t>
            </a:r>
            <a:r>
              <a:rPr lang="en-US" dirty="0" smtClean="0"/>
              <a:t> instrument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gezondheidsbescherming</a:t>
            </a:r>
            <a:r>
              <a:rPr lang="en-US" dirty="0" smtClean="0"/>
              <a:t> en </a:t>
            </a:r>
            <a:r>
              <a:rPr lang="en-US" dirty="0" err="1" smtClean="0"/>
              <a:t>ziektepreventie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politiek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of </a:t>
            </a:r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terughoudend</a:t>
            </a:r>
            <a:r>
              <a:rPr lang="en-US" dirty="0" smtClean="0"/>
              <a:t> </a:t>
            </a:r>
            <a:r>
              <a:rPr lang="en-US" dirty="0" err="1" smtClean="0"/>
              <a:t>ingezet</a:t>
            </a:r>
            <a:r>
              <a:rPr lang="en-US" dirty="0" smtClean="0"/>
              <a:t> (</a:t>
            </a:r>
            <a:r>
              <a:rPr lang="en-US" dirty="0" err="1" smtClean="0"/>
              <a:t>vanwege</a:t>
            </a:r>
            <a:r>
              <a:rPr lang="en-US" dirty="0" smtClean="0"/>
              <a:t> ‘</a:t>
            </a:r>
            <a:r>
              <a:rPr lang="en-US" dirty="0" err="1" smtClean="0"/>
              <a:t>betutteling</a:t>
            </a:r>
            <a:r>
              <a:rPr lang="en-US" dirty="0" smtClean="0"/>
              <a:t>’).</a:t>
            </a:r>
          </a:p>
          <a:p>
            <a:r>
              <a:rPr lang="en-US" dirty="0" err="1" smtClean="0"/>
              <a:t>Sturing</a:t>
            </a:r>
            <a:r>
              <a:rPr lang="en-US" dirty="0" smtClean="0"/>
              <a:t> op </a:t>
            </a:r>
            <a:r>
              <a:rPr lang="en-US" dirty="0" err="1" smtClean="0"/>
              <a:t>ongezond</a:t>
            </a:r>
            <a:r>
              <a:rPr lang="en-US" dirty="0" smtClean="0"/>
              <a:t> </a:t>
            </a:r>
            <a:r>
              <a:rPr lang="en-US" dirty="0" err="1" smtClean="0"/>
              <a:t>gedrag</a:t>
            </a:r>
            <a:r>
              <a:rPr lang="en-US" dirty="0" smtClean="0"/>
              <a:t> met </a:t>
            </a:r>
            <a:r>
              <a:rPr lang="en-US" dirty="0" err="1" smtClean="0"/>
              <a:t>commercieel</a:t>
            </a:r>
            <a:r>
              <a:rPr lang="en-US" dirty="0" smtClean="0"/>
              <a:t> </a:t>
            </a:r>
            <a:r>
              <a:rPr lang="en-US" dirty="0" err="1" smtClean="0"/>
              <a:t>oogmerk</a:t>
            </a:r>
            <a:r>
              <a:rPr lang="en-US" dirty="0" smtClean="0"/>
              <a:t> is </a:t>
            </a:r>
            <a:r>
              <a:rPr lang="en-US" dirty="0" err="1" smtClean="0"/>
              <a:t>echter</a:t>
            </a:r>
            <a:r>
              <a:rPr lang="en-US" dirty="0" smtClean="0"/>
              <a:t> dominant en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toelaatbaar</a:t>
            </a:r>
            <a:r>
              <a:rPr lang="en-US" dirty="0" smtClean="0"/>
              <a:t> </a:t>
            </a:r>
            <a:r>
              <a:rPr lang="en-US" dirty="0" err="1" smtClean="0"/>
              <a:t>geacht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visie</a:t>
            </a:r>
            <a:r>
              <a:rPr lang="en-US" dirty="0" smtClean="0"/>
              <a:t> op </a:t>
            </a:r>
            <a:r>
              <a:rPr lang="en-US" dirty="0" err="1" smtClean="0"/>
              <a:t>gezondheidsbescherming</a:t>
            </a:r>
            <a:r>
              <a:rPr lang="en-US" dirty="0" smtClean="0"/>
              <a:t> is </a:t>
            </a:r>
            <a:r>
              <a:rPr lang="en-US" dirty="0" err="1" smtClean="0"/>
              <a:t>nodig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4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6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9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76" y="157942"/>
            <a:ext cx="11022637" cy="61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0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1119187"/>
            <a:ext cx="47053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7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809625"/>
            <a:ext cx="92487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79" y="909724"/>
            <a:ext cx="4200525" cy="497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87" y="190110"/>
            <a:ext cx="4496102" cy="641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5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157</Words>
  <Application>Microsoft Office PowerPoint</Application>
  <PresentationFormat>Widescreen</PresentationFormat>
  <Paragraphs>14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Default Design</vt:lpstr>
      <vt:lpstr>Schipperen tussen gezondheidsbescherming en ‘betutteling’-  de zwalkende koers van de overheid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marketing to children:     the evidence</vt:lpstr>
      <vt:lpstr>Geschiedenis</vt:lpstr>
      <vt:lpstr>Geschiedenis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Conclusies</vt:lpstr>
    </vt:vector>
  </TitlesOfParts>
  <Company>Vrije Universiteit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Seidell, J.C.</dc:creator>
  <cp:lastModifiedBy>Seidell, J.C.</cp:lastModifiedBy>
  <cp:revision>9</cp:revision>
  <dcterms:created xsi:type="dcterms:W3CDTF">2019-04-11T08:21:35Z</dcterms:created>
  <dcterms:modified xsi:type="dcterms:W3CDTF">2019-04-11T10:25:57Z</dcterms:modified>
</cp:coreProperties>
</file>